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322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On-screen Show (16:9)</PresentationFormat>
  <Paragraphs>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Vivek Garg</cp:lastModifiedBy>
  <cp:revision>2</cp:revision>
  <dcterms:created xsi:type="dcterms:W3CDTF">2022-02-20T19:04:02Z</dcterms:created>
  <dcterms:modified xsi:type="dcterms:W3CDTF">2022-02-20T19:05:42Z</dcterms:modified>
</cp:coreProperties>
</file>